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BD95-FD3F-4509-B516-5255A2252FD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095-37BE-4094-9CE1-00BF3650C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BD95-FD3F-4509-B516-5255A2252FD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095-37BE-4094-9CE1-00BF3650C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BD95-FD3F-4509-B516-5255A2252FD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095-37BE-4094-9CE1-00BF3650C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BD95-FD3F-4509-B516-5255A2252FD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095-37BE-4094-9CE1-00BF3650C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BD95-FD3F-4509-B516-5255A2252FD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095-37BE-4094-9CE1-00BF3650C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BD95-FD3F-4509-B516-5255A2252FD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095-37BE-4094-9CE1-00BF3650C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BD95-FD3F-4509-B516-5255A2252FD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095-37BE-4094-9CE1-00BF3650C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BD95-FD3F-4509-B516-5255A2252FD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095-37BE-4094-9CE1-00BF3650C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BD95-FD3F-4509-B516-5255A2252FD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095-37BE-4094-9CE1-00BF3650C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BD95-FD3F-4509-B516-5255A2252FD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095-37BE-4094-9CE1-00BF3650C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BD95-FD3F-4509-B516-5255A2252FD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095-37BE-4094-9CE1-00BF3650C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7BD95-FD3F-4509-B516-5255A2252FD1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C095-37BE-4094-9CE1-00BF3650C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мпунь20139_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мпунь20139_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мпунь20139_1-03-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136"/>
            <a:ext cx="9148182" cy="686113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мпунь20139_1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Шампунь20139_1-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Шампунь20139_6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3</cp:revision>
  <dcterms:created xsi:type="dcterms:W3CDTF">2015-08-18T06:56:16Z</dcterms:created>
  <dcterms:modified xsi:type="dcterms:W3CDTF">2015-10-15T03:32:12Z</dcterms:modified>
</cp:coreProperties>
</file>